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7" r:id="rId5"/>
    <p:sldId id="266" r:id="rId6"/>
    <p:sldId id="265" r:id="rId7"/>
    <p:sldId id="264" r:id="rId8"/>
    <p:sldId id="262" r:id="rId9"/>
    <p:sldId id="263" r:id="rId10"/>
    <p:sldId id="261" r:id="rId11"/>
    <p:sldId id="26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19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292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2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840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199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813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487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81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856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79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707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" name="applause.wav"/>
          </p:stSnd>
        </p:sndAc>
      </p:transition>
    </mc:Choice>
    <mc:Fallback xmlns="">
      <p:transition spd="slow" advClick="0" advTm="3000"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430C-5D0F-44E3-90B8-AD09175BDF73}" type="datetimeFigureOut">
              <a:rPr lang="en-IE" smtClean="0"/>
              <a:t>19/05/2020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A2B6A-583D-4264-BCD7-3CC63A85D3B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23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13" name="applause.wav"/>
          </p:stSnd>
        </p:sndAc>
      </p:transition>
    </mc:Choice>
    <mc:Fallback xmlns="">
      <p:transition spd="slow" advClick="0" advTm="3000">
        <p:sndAc>
          <p:stSnd>
            <p:snd r:embed="rId14" name="applause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280" y="2768758"/>
            <a:ext cx="7772400" cy="1925161"/>
          </a:xfr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en-IE" sz="88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Write  A  Book 2020 </a:t>
            </a:r>
          </a:p>
          <a:p>
            <a:r>
              <a:rPr lang="en-IE" sz="88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Results</a:t>
            </a:r>
            <a:endParaRPr lang="en-IE" sz="88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Murphy’s 6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>
                <a:latin typeface="French Script MT" panose="03020402040607040605" pitchFamily="66" charset="0"/>
                <a:ea typeface="Segoe UI Emoji" panose="020B0502040204020203" pitchFamily="34" charset="0"/>
              </a:rPr>
              <a:t> 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0760" y="4262632"/>
            <a:ext cx="7772400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err="1" smtClean="0">
                <a:latin typeface="Book Antiqua" panose="02040602050305030304" pitchFamily="18" charset="0"/>
                <a:ea typeface="Segoe UI Emoji" panose="020B0502040204020203" pitchFamily="34" charset="0"/>
              </a:rPr>
              <a:t>Rian</a:t>
            </a:r>
            <a:endParaRPr lang="en-IE" sz="6600" b="1" i="1" dirty="0" smtClean="0">
              <a:latin typeface="Book Antiqua" panose="02040602050305030304" pitchFamily="18" charset="0"/>
              <a:ea typeface="Segoe UI Emoji" panose="020B0502040204020203" pitchFamily="34" charset="0"/>
            </a:endParaRP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The Dark Painting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59" y="2640144"/>
            <a:ext cx="8383063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Mr. </a:t>
            </a:r>
            <a:r>
              <a:rPr lang="en-IE" sz="7200" b="1" i="1" dirty="0" err="1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McDonagh’s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6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0760" y="4262632"/>
            <a:ext cx="7772400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Isabelle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Watch Your Back 2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sndAc>
          <p:stSnd>
            <p:snd r:embed="rId2" name="applause.wav"/>
          </p:stSnd>
        </p:sndAc>
      </p:transition>
    </mc:Choice>
    <mc:Fallback xmlns="">
      <p:transition spd="slow" advClick="0" advTm="6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36470" y="3119632"/>
            <a:ext cx="7772400" cy="20743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8000" b="1" i="1" dirty="0" smtClean="0">
                <a:effectLst>
                  <a:outerShdw blurRad="50800" dist="50800" dir="5400000" algn="ctr" rotWithShape="0">
                    <a:schemeClr val="accent4">
                      <a:lumMod val="60000"/>
                      <a:lumOff val="40000"/>
                    </a:schemeClr>
                  </a:outerShdw>
                </a:effectLst>
                <a:latin typeface="Book Antiqua" panose="02040602050305030304" pitchFamily="18" charset="0"/>
                <a:ea typeface="Segoe UI Emoji" panose="020B0502040204020203" pitchFamily="34" charset="0"/>
              </a:rPr>
              <a:t>Congratulations to all of you!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29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sndAc>
          <p:stSnd>
            <p:snd r:embed="rId2" name="applause.wav"/>
          </p:stSnd>
        </p:sndAc>
      </p:transition>
    </mc:Choice>
    <mc:Fallback xmlns="">
      <p:transition spd="slow" advClick="0" advTm="7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Kinsella’s 2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nd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0760" y="4262632"/>
            <a:ext cx="7772400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Evelin 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Killer Whales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Ryan’s 2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nd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0760" y="4262632"/>
            <a:ext cx="7772400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smtClean="0">
                <a:latin typeface="Book Antiqua" panose="02040602050305030304" pitchFamily="18" charset="0"/>
                <a:ea typeface="Segoe UI Emoji" panose="020B0502040204020203" pitchFamily="34" charset="0"/>
              </a:rPr>
              <a:t>Danah </a:t>
            </a:r>
            <a:endParaRPr lang="en-IE" sz="6600" b="1" i="1" dirty="0" smtClean="0">
              <a:latin typeface="Book Antiqua" panose="02040602050305030304" pitchFamily="18" charset="0"/>
              <a:ea typeface="Segoe UI Emoji" panose="020B0502040204020203" pitchFamily="34" charset="0"/>
            </a:endParaRP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Red Squirrels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9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Higgins’ 3rd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70760" y="4262632"/>
            <a:ext cx="7772400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Zara 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All About Wolves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0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McCarthy’s 3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rd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23453" y="3988458"/>
            <a:ext cx="9867014" cy="2850548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Destiny &amp; Sophie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The Lost Girl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Downey’s 4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23079" y="4092511"/>
            <a:ext cx="9399181" cy="2074373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Diya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The Excellence of the Extinct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0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Mr. Darcy’s 4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18773" y="4170209"/>
            <a:ext cx="9207794" cy="221157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err="1" smtClean="0">
                <a:latin typeface="Book Antiqua" panose="02040602050305030304" pitchFamily="18" charset="0"/>
                <a:ea typeface="Segoe UI Emoji" panose="020B0502040204020203" pitchFamily="34" charset="0"/>
              </a:rPr>
              <a:t>Xochitl</a:t>
            </a:r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 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</a:t>
            </a:r>
            <a:r>
              <a:rPr lang="en-IE" sz="6600" b="1" i="1" dirty="0" err="1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Starboardia</a:t>
            </a:r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Mr. Timmins’ 5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37414" y="3964921"/>
            <a:ext cx="9229060" cy="2712326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Cian &amp; Luke 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Myles of the Future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1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5340" cy="68688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392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0760" y="2640144"/>
            <a:ext cx="7772400" cy="1101493"/>
          </a:xfrm>
        </p:spPr>
        <p:txBody>
          <a:bodyPr>
            <a:noAutofit/>
          </a:bodyPr>
          <a:lstStyle/>
          <a:p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Ms. </a:t>
            </a:r>
            <a:r>
              <a:rPr lang="en-IE" sz="7200" b="1" i="1" dirty="0" err="1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Cotterell’s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5</a:t>
            </a:r>
            <a:r>
              <a:rPr lang="en-IE" sz="7200" b="1" i="1" baseline="30000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th</a:t>
            </a:r>
            <a:r>
              <a:rPr lang="en-IE" sz="72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 Class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46736" y="3943655"/>
            <a:ext cx="9420447" cy="2914345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6600" b="1" i="1" dirty="0" smtClean="0">
                <a:latin typeface="Book Antiqua" panose="02040602050305030304" pitchFamily="18" charset="0"/>
                <a:ea typeface="Segoe UI Emoji" panose="020B0502040204020203" pitchFamily="34" charset="0"/>
              </a:rPr>
              <a:t>Patrick &amp; Cain </a:t>
            </a:r>
          </a:p>
          <a:p>
            <a:r>
              <a:rPr lang="en-IE" sz="6600" b="1" i="1" dirty="0" smtClean="0">
                <a:latin typeface="French Script MT" panose="03020402040607040605" pitchFamily="66" charset="0"/>
                <a:ea typeface="Segoe UI Emoji" panose="020B0502040204020203" pitchFamily="34" charset="0"/>
              </a:rPr>
              <a:t> for The Great Fire</a:t>
            </a:r>
          </a:p>
          <a:p>
            <a:endParaRPr lang="en-IE" sz="6600" b="1" i="1" dirty="0" smtClean="0">
              <a:latin typeface="French Script MT" panose="03020402040607040605" pitchFamily="66" charset="0"/>
              <a:ea typeface="Segoe UI Emoji" panose="020B0502040204020203" pitchFamily="34" charset="0"/>
            </a:endParaRPr>
          </a:p>
          <a:p>
            <a:endParaRPr lang="en-IE" sz="6600" b="1" i="1" dirty="0">
              <a:latin typeface="French Script MT" panose="03020402040607040605" pitchFamily="66" charset="0"/>
              <a:ea typeface="Segoe UI Emoj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6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sndAc>
          <p:stSnd>
            <p:snd r:embed="rId2" name="applause.wav"/>
          </p:stSnd>
        </p:sndAc>
      </p:transition>
    </mc:Choice>
    <mc:Fallback xmlns="">
      <p:transition spd="slow" advClick="0" advTm="3000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French Script MT</vt:lpstr>
      <vt:lpstr>Segoe UI Emoji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Edel Downey</dc:creator>
  <cp:lastModifiedBy>Edel Downey</cp:lastModifiedBy>
  <cp:revision>12</cp:revision>
  <dcterms:created xsi:type="dcterms:W3CDTF">2020-05-17T22:19:43Z</dcterms:created>
  <dcterms:modified xsi:type="dcterms:W3CDTF">2020-05-19T14:10:53Z</dcterms:modified>
</cp:coreProperties>
</file>