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8" r:id="rId4"/>
    <p:sldId id="267" r:id="rId5"/>
    <p:sldId id="266" r:id="rId6"/>
    <p:sldId id="265" r:id="rId7"/>
    <p:sldId id="264" r:id="rId8"/>
    <p:sldId id="262" r:id="rId9"/>
    <p:sldId id="263" r:id="rId10"/>
    <p:sldId id="261" r:id="rId11"/>
    <p:sldId id="260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30C-5D0F-44E3-90B8-AD09175BDF73}" type="datetimeFigureOut">
              <a:rPr lang="en-IE" smtClean="0"/>
              <a:t>19/05/2020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2B6A-583D-4264-BCD7-3CC63A85D3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192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1" name="applause.wav"/>
          </p:stSnd>
        </p:sndAc>
      </p:transition>
    </mc:Choice>
    <mc:Fallback xmlns="">
      <p:transition spd="slow" advClick="0" advTm="3000">
        <p:sndAc>
          <p:stSnd>
            <p:snd r:embed="rId3" name="applaus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30C-5D0F-44E3-90B8-AD09175BDF73}" type="datetimeFigureOut">
              <a:rPr lang="en-IE" smtClean="0"/>
              <a:t>19/05/2020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2B6A-583D-4264-BCD7-3CC63A85D3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292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1" name="applause.wav"/>
          </p:stSnd>
        </p:sndAc>
      </p:transition>
    </mc:Choice>
    <mc:Fallback xmlns="">
      <p:transition spd="slow" advClick="0" advTm="3000">
        <p:sndAc>
          <p:stSnd>
            <p:snd r:embed="rId3" name="applaus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30C-5D0F-44E3-90B8-AD09175BDF73}" type="datetimeFigureOut">
              <a:rPr lang="en-IE" smtClean="0"/>
              <a:t>19/05/2020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2B6A-583D-4264-BCD7-3CC63A85D3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29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1" name="applause.wav"/>
          </p:stSnd>
        </p:sndAc>
      </p:transition>
    </mc:Choice>
    <mc:Fallback xmlns="">
      <p:transition spd="slow" advClick="0" advTm="3000">
        <p:sndAc>
          <p:stSnd>
            <p:snd r:embed="rId3" name="applaus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30C-5D0F-44E3-90B8-AD09175BDF73}" type="datetimeFigureOut">
              <a:rPr lang="en-IE" smtClean="0"/>
              <a:t>19/05/2020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2B6A-583D-4264-BCD7-3CC63A85D3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840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1" name="applause.wav"/>
          </p:stSnd>
        </p:sndAc>
      </p:transition>
    </mc:Choice>
    <mc:Fallback xmlns="">
      <p:transition spd="slow" advClick="0" advTm="3000">
        <p:sndAc>
          <p:stSnd>
            <p:snd r:embed="rId3" name="applaus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30C-5D0F-44E3-90B8-AD09175BDF73}" type="datetimeFigureOut">
              <a:rPr lang="en-IE" smtClean="0"/>
              <a:t>19/05/2020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2B6A-583D-4264-BCD7-3CC63A85D3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199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1" name="applause.wav"/>
          </p:stSnd>
        </p:sndAc>
      </p:transition>
    </mc:Choice>
    <mc:Fallback xmlns="">
      <p:transition spd="slow" advClick="0" advTm="3000">
        <p:sndAc>
          <p:stSnd>
            <p:snd r:embed="rId3" name="applaus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30C-5D0F-44E3-90B8-AD09175BDF73}" type="datetimeFigureOut">
              <a:rPr lang="en-IE" smtClean="0"/>
              <a:t>19/05/2020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2B6A-583D-4264-BCD7-3CC63A85D3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813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1" name="applause.wav"/>
          </p:stSnd>
        </p:sndAc>
      </p:transition>
    </mc:Choice>
    <mc:Fallback xmlns="">
      <p:transition spd="slow" advClick="0" advTm="3000">
        <p:sndAc>
          <p:stSnd>
            <p:snd r:embed="rId3" name="applaus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30C-5D0F-44E3-90B8-AD09175BDF73}" type="datetimeFigureOut">
              <a:rPr lang="en-IE" smtClean="0"/>
              <a:t>19/05/2020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2B6A-583D-4264-BCD7-3CC63A85D3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487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1" name="applause.wav"/>
          </p:stSnd>
        </p:sndAc>
      </p:transition>
    </mc:Choice>
    <mc:Fallback xmlns="">
      <p:transition spd="slow" advClick="0" advTm="3000">
        <p:sndAc>
          <p:stSnd>
            <p:snd r:embed="rId3" name="applaus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30C-5D0F-44E3-90B8-AD09175BDF73}" type="datetimeFigureOut">
              <a:rPr lang="en-IE" smtClean="0"/>
              <a:t>19/05/2020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2B6A-583D-4264-BCD7-3CC63A85D3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81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1" name="applause.wav"/>
          </p:stSnd>
        </p:sndAc>
      </p:transition>
    </mc:Choice>
    <mc:Fallback xmlns="">
      <p:transition spd="slow" advClick="0" advTm="3000">
        <p:sndAc>
          <p:stSnd>
            <p:snd r:embed="rId3" name="applaus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30C-5D0F-44E3-90B8-AD09175BDF73}" type="datetimeFigureOut">
              <a:rPr lang="en-IE" smtClean="0"/>
              <a:t>19/05/2020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2B6A-583D-4264-BCD7-3CC63A85D3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856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1" name="applause.wav"/>
          </p:stSnd>
        </p:sndAc>
      </p:transition>
    </mc:Choice>
    <mc:Fallback xmlns="">
      <p:transition spd="slow" advClick="0" advTm="3000">
        <p:sndAc>
          <p:stSnd>
            <p:snd r:embed="rId3" name="applaus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30C-5D0F-44E3-90B8-AD09175BDF73}" type="datetimeFigureOut">
              <a:rPr lang="en-IE" smtClean="0"/>
              <a:t>19/05/2020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2B6A-583D-4264-BCD7-3CC63A85D3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792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1" name="applause.wav"/>
          </p:stSnd>
        </p:sndAc>
      </p:transition>
    </mc:Choice>
    <mc:Fallback xmlns="">
      <p:transition spd="slow" advClick="0" advTm="3000">
        <p:sndAc>
          <p:stSnd>
            <p:snd r:embed="rId3" name="applaus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30C-5D0F-44E3-90B8-AD09175BDF73}" type="datetimeFigureOut">
              <a:rPr lang="en-IE" smtClean="0"/>
              <a:t>19/05/2020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2B6A-583D-4264-BCD7-3CC63A85D3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7707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1" name="applause.wav"/>
          </p:stSnd>
        </p:sndAc>
      </p:transition>
    </mc:Choice>
    <mc:Fallback xmlns="">
      <p:transition spd="slow" advClick="0" advTm="3000">
        <p:sndAc>
          <p:stSnd>
            <p:snd r:embed="rId3" name="applaus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2430C-5D0F-44E3-90B8-AD09175BDF73}" type="datetimeFigureOut">
              <a:rPr lang="en-IE" smtClean="0"/>
              <a:t>19/05/2020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A2B6A-583D-4264-BCD7-3CC63A85D3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2239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13" name="applause.wav"/>
          </p:stSnd>
        </p:sndAc>
      </p:transition>
    </mc:Choice>
    <mc:Fallback xmlns="">
      <p:transition spd="slow" advClick="0" advTm="3000">
        <p:sndAc>
          <p:stSnd>
            <p:snd r:embed="rId14" name="applause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5340" cy="68688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392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0280" y="2768758"/>
            <a:ext cx="7772400" cy="1925161"/>
          </a:xfrm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en-IE" sz="88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Write  A  Book 2020 </a:t>
            </a:r>
          </a:p>
          <a:p>
            <a:r>
              <a:rPr lang="en-IE" sz="88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Results</a:t>
            </a:r>
            <a:endParaRPr lang="en-IE" sz="8800" b="1" i="1" dirty="0">
              <a:latin typeface="French Script MT" panose="03020402040607040605" pitchFamily="66" charset="0"/>
              <a:ea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66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2" name="applause.wav"/>
          </p:stSnd>
        </p:sndAc>
      </p:transition>
    </mc:Choice>
    <mc:Fallback xmlns="">
      <p:transition spd="slow" advClick="0" advTm="3000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5340" cy="68688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392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760" y="2640144"/>
            <a:ext cx="7772400" cy="1101493"/>
          </a:xfrm>
        </p:spPr>
        <p:txBody>
          <a:bodyPr>
            <a:noAutofit/>
          </a:bodyPr>
          <a:lstStyle/>
          <a:p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Ms. Murphy’s 6</a:t>
            </a:r>
            <a:r>
              <a:rPr lang="en-IE" sz="7200" b="1" i="1" baseline="30000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th</a:t>
            </a:r>
            <a:r>
              <a:rPr lang="en-IE" sz="7200" b="1" i="1" dirty="0">
                <a:latin typeface="French Script MT" panose="03020402040607040605" pitchFamily="66" charset="0"/>
                <a:ea typeface="Segoe UI Emoji" panose="020B0502040204020203" pitchFamily="34" charset="0"/>
              </a:rPr>
              <a:t> </a:t>
            </a:r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Class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70760" y="4262632"/>
            <a:ext cx="7772400" cy="2074373"/>
          </a:xfrm>
          <a:prstGeom prst="rect">
            <a:avLst/>
          </a:prstGeom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25400"/>
          </a:sp3d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6600" b="1" i="1" dirty="0" err="1" smtClean="0">
                <a:latin typeface="Book Antiqua" panose="02040602050305030304" pitchFamily="18" charset="0"/>
                <a:ea typeface="Segoe UI Emoji" panose="020B0502040204020203" pitchFamily="34" charset="0"/>
              </a:rPr>
              <a:t>Rian</a:t>
            </a:r>
            <a:endParaRPr lang="en-IE" sz="6600" b="1" i="1" dirty="0" smtClean="0">
              <a:latin typeface="Book Antiqua" panose="02040602050305030304" pitchFamily="18" charset="0"/>
              <a:ea typeface="Segoe UI Emoji" panose="020B0502040204020203" pitchFamily="34" charset="0"/>
            </a:endParaRPr>
          </a:p>
          <a:p>
            <a:r>
              <a:rPr lang="en-IE" sz="66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for The Dark Painting</a:t>
            </a:r>
          </a:p>
          <a:p>
            <a:endParaRPr lang="en-IE" sz="6600" b="1" i="1" dirty="0" smtClean="0">
              <a:latin typeface="French Script MT" panose="03020402040607040605" pitchFamily="66" charset="0"/>
              <a:ea typeface="Segoe UI Emoji" panose="020B0502040204020203" pitchFamily="34" charset="0"/>
            </a:endParaRPr>
          </a:p>
          <a:p>
            <a:endParaRPr lang="en-IE" sz="6600" b="1" i="1" dirty="0">
              <a:latin typeface="French Script MT" panose="03020402040607040605" pitchFamily="66" charset="0"/>
              <a:ea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62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2" name="applause.wav"/>
          </p:stSnd>
        </p:sndAc>
      </p:transition>
    </mc:Choice>
    <mc:Fallback xmlns="">
      <p:transition spd="slow" advClick="0" advTm="3000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5340" cy="68688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392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759" y="2640144"/>
            <a:ext cx="8383063" cy="1101493"/>
          </a:xfrm>
        </p:spPr>
        <p:txBody>
          <a:bodyPr>
            <a:noAutofit/>
          </a:bodyPr>
          <a:lstStyle/>
          <a:p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Mr. </a:t>
            </a:r>
            <a:r>
              <a:rPr lang="en-IE" sz="7200" b="1" i="1" dirty="0" err="1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McDonagh’s</a:t>
            </a:r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6</a:t>
            </a:r>
            <a:r>
              <a:rPr lang="en-IE" sz="7200" b="1" i="1" baseline="30000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th</a:t>
            </a:r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Class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70760" y="4262632"/>
            <a:ext cx="7772400" cy="2074373"/>
          </a:xfrm>
          <a:prstGeom prst="rect">
            <a:avLst/>
          </a:prstGeom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6600" b="1" i="1" dirty="0" smtClean="0">
                <a:latin typeface="Book Antiqua" panose="02040602050305030304" pitchFamily="18" charset="0"/>
                <a:ea typeface="Segoe UI Emoji" panose="020B0502040204020203" pitchFamily="34" charset="0"/>
              </a:rPr>
              <a:t>Isabelle</a:t>
            </a:r>
          </a:p>
          <a:p>
            <a:r>
              <a:rPr lang="en-IE" sz="66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for Watch Your Back 2</a:t>
            </a:r>
          </a:p>
          <a:p>
            <a:endParaRPr lang="en-IE" sz="6600" b="1" i="1" dirty="0" smtClean="0">
              <a:latin typeface="French Script MT" panose="03020402040607040605" pitchFamily="66" charset="0"/>
              <a:ea typeface="Segoe UI Emoji" panose="020B0502040204020203" pitchFamily="34" charset="0"/>
            </a:endParaRPr>
          </a:p>
          <a:p>
            <a:endParaRPr lang="en-IE" sz="6600" b="1" i="1" dirty="0">
              <a:latin typeface="French Script MT" panose="03020402040607040605" pitchFamily="66" charset="0"/>
              <a:ea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93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sndAc>
          <p:stSnd>
            <p:snd r:embed="rId2" name="applause.wav"/>
          </p:stSnd>
        </p:sndAc>
      </p:transition>
    </mc:Choice>
    <mc:Fallback xmlns="">
      <p:transition spd="slow" advClick="0" advTm="6000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5340" cy="68688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3920" cy="685800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236470" y="3119632"/>
            <a:ext cx="7772400" cy="20743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8000" b="1" i="1" dirty="0" smtClean="0">
                <a:effectLst>
                  <a:outerShdw blurRad="50800" dist="50800" dir="5400000" algn="ctr" rotWithShape="0">
                    <a:schemeClr val="accent4">
                      <a:lumMod val="60000"/>
                      <a:lumOff val="40000"/>
                    </a:schemeClr>
                  </a:outerShdw>
                </a:effectLst>
                <a:latin typeface="Book Antiqua" panose="02040602050305030304" pitchFamily="18" charset="0"/>
                <a:ea typeface="Segoe UI Emoji" panose="020B0502040204020203" pitchFamily="34" charset="0"/>
              </a:rPr>
              <a:t>Congratulations to all of you!</a:t>
            </a:r>
          </a:p>
          <a:p>
            <a:r>
              <a:rPr lang="en-IE" sz="66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</a:t>
            </a:r>
          </a:p>
          <a:p>
            <a:endParaRPr lang="en-IE" sz="6600" b="1" i="1" dirty="0" smtClean="0">
              <a:latin typeface="French Script MT" panose="03020402040607040605" pitchFamily="66" charset="0"/>
              <a:ea typeface="Segoe UI Emoji" panose="020B0502040204020203" pitchFamily="34" charset="0"/>
            </a:endParaRPr>
          </a:p>
          <a:p>
            <a:endParaRPr lang="en-IE" sz="6600" b="1" i="1" dirty="0">
              <a:latin typeface="French Script MT" panose="03020402040607040605" pitchFamily="66" charset="0"/>
              <a:ea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29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7000">
        <p:sndAc>
          <p:stSnd>
            <p:snd r:embed="rId2" name="applause.wav"/>
          </p:stSnd>
        </p:sndAc>
      </p:transition>
    </mc:Choice>
    <mc:Fallback xmlns="">
      <p:transition spd="slow" advClick="0" advTm="7000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5340" cy="68688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392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760" y="2640144"/>
            <a:ext cx="7772400" cy="1101493"/>
          </a:xfrm>
        </p:spPr>
        <p:txBody>
          <a:bodyPr>
            <a:noAutofit/>
          </a:bodyPr>
          <a:lstStyle/>
          <a:p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Ms. Kinsella’s 2</a:t>
            </a:r>
            <a:r>
              <a:rPr lang="en-IE" sz="7200" b="1" i="1" baseline="30000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nd</a:t>
            </a:r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Class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70760" y="4262632"/>
            <a:ext cx="7772400" cy="2074373"/>
          </a:xfrm>
          <a:prstGeom prst="rect">
            <a:avLst/>
          </a:prstGeom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6600" b="1" i="1" dirty="0" smtClean="0">
                <a:latin typeface="Book Antiqua" panose="02040602050305030304" pitchFamily="18" charset="0"/>
                <a:ea typeface="Segoe UI Emoji" panose="020B0502040204020203" pitchFamily="34" charset="0"/>
              </a:rPr>
              <a:t>Evelin </a:t>
            </a:r>
          </a:p>
          <a:p>
            <a:r>
              <a:rPr lang="en-IE" sz="66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for Killer Whales</a:t>
            </a:r>
          </a:p>
          <a:p>
            <a:endParaRPr lang="en-IE" sz="6600" b="1" i="1" dirty="0" smtClean="0">
              <a:latin typeface="French Script MT" panose="03020402040607040605" pitchFamily="66" charset="0"/>
              <a:ea typeface="Segoe UI Emoji" panose="020B0502040204020203" pitchFamily="34" charset="0"/>
            </a:endParaRPr>
          </a:p>
          <a:p>
            <a:endParaRPr lang="en-IE" sz="6600" b="1" i="1" dirty="0">
              <a:latin typeface="French Script MT" panose="03020402040607040605" pitchFamily="66" charset="0"/>
              <a:ea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80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2" name="applause.wav"/>
          </p:stSnd>
        </p:sndAc>
      </p:transition>
    </mc:Choice>
    <mc:Fallback xmlns="">
      <p:transition spd="slow" advClick="0" advTm="3000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5340" cy="68688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392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760" y="2640144"/>
            <a:ext cx="7772400" cy="1101493"/>
          </a:xfrm>
        </p:spPr>
        <p:txBody>
          <a:bodyPr>
            <a:noAutofit/>
          </a:bodyPr>
          <a:lstStyle/>
          <a:p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Ms. Ryan’s 2</a:t>
            </a:r>
            <a:r>
              <a:rPr lang="en-IE" sz="7200" b="1" i="1" baseline="30000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nd</a:t>
            </a:r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Class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70760" y="4262632"/>
            <a:ext cx="7772400" cy="2074373"/>
          </a:xfrm>
          <a:prstGeom prst="rect">
            <a:avLst/>
          </a:prstGeom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6600" b="1" i="1" smtClean="0">
                <a:latin typeface="Book Antiqua" panose="02040602050305030304" pitchFamily="18" charset="0"/>
                <a:ea typeface="Segoe UI Emoji" panose="020B0502040204020203" pitchFamily="34" charset="0"/>
              </a:rPr>
              <a:t>Danah </a:t>
            </a:r>
            <a:endParaRPr lang="en-IE" sz="6600" b="1" i="1" dirty="0" smtClean="0">
              <a:latin typeface="Book Antiqua" panose="02040602050305030304" pitchFamily="18" charset="0"/>
              <a:ea typeface="Segoe UI Emoji" panose="020B0502040204020203" pitchFamily="34" charset="0"/>
            </a:endParaRPr>
          </a:p>
          <a:p>
            <a:r>
              <a:rPr lang="en-IE" sz="66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for Red Squirrels</a:t>
            </a:r>
          </a:p>
          <a:p>
            <a:endParaRPr lang="en-IE" sz="6600" b="1" i="1" dirty="0" smtClean="0">
              <a:latin typeface="French Script MT" panose="03020402040607040605" pitchFamily="66" charset="0"/>
              <a:ea typeface="Segoe UI Emoji" panose="020B0502040204020203" pitchFamily="34" charset="0"/>
            </a:endParaRPr>
          </a:p>
          <a:p>
            <a:endParaRPr lang="en-IE" sz="6600" b="1" i="1" dirty="0">
              <a:latin typeface="French Script MT" panose="03020402040607040605" pitchFamily="66" charset="0"/>
              <a:ea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79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2" name="applause.wav"/>
          </p:stSnd>
        </p:sndAc>
      </p:transition>
    </mc:Choice>
    <mc:Fallback xmlns="">
      <p:transition spd="slow" advClick="0" advTm="3000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5340" cy="68688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392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760" y="2640144"/>
            <a:ext cx="7772400" cy="1101493"/>
          </a:xfrm>
        </p:spPr>
        <p:txBody>
          <a:bodyPr>
            <a:noAutofit/>
          </a:bodyPr>
          <a:lstStyle/>
          <a:p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Ms. Higgins’ 3rd Class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70760" y="4262632"/>
            <a:ext cx="7772400" cy="2074373"/>
          </a:xfrm>
          <a:prstGeom prst="rect">
            <a:avLst/>
          </a:prstGeom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6600" b="1" i="1" dirty="0" smtClean="0">
                <a:latin typeface="Book Antiqua" panose="02040602050305030304" pitchFamily="18" charset="0"/>
                <a:ea typeface="Segoe UI Emoji" panose="020B0502040204020203" pitchFamily="34" charset="0"/>
              </a:rPr>
              <a:t>Zara </a:t>
            </a:r>
          </a:p>
          <a:p>
            <a:r>
              <a:rPr lang="en-IE" sz="66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for All About Wolves</a:t>
            </a:r>
          </a:p>
          <a:p>
            <a:endParaRPr lang="en-IE" sz="6600" b="1" i="1" dirty="0" smtClean="0">
              <a:latin typeface="French Script MT" panose="03020402040607040605" pitchFamily="66" charset="0"/>
              <a:ea typeface="Segoe UI Emoji" panose="020B0502040204020203" pitchFamily="34" charset="0"/>
            </a:endParaRPr>
          </a:p>
          <a:p>
            <a:endParaRPr lang="en-IE" sz="6600" b="1" i="1" dirty="0">
              <a:latin typeface="French Script MT" panose="03020402040607040605" pitchFamily="66" charset="0"/>
              <a:ea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30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2" name="applause.wav"/>
          </p:stSnd>
        </p:sndAc>
      </p:transition>
    </mc:Choice>
    <mc:Fallback xmlns="">
      <p:transition spd="slow" advClick="0" advTm="3000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5340" cy="68688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392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760" y="2640144"/>
            <a:ext cx="7772400" cy="1101493"/>
          </a:xfrm>
        </p:spPr>
        <p:txBody>
          <a:bodyPr>
            <a:noAutofit/>
          </a:bodyPr>
          <a:lstStyle/>
          <a:p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Ms. McCarthy’s 3</a:t>
            </a:r>
            <a:r>
              <a:rPr lang="en-IE" sz="7200" b="1" i="1" baseline="30000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rd</a:t>
            </a:r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Class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23453" y="3988458"/>
            <a:ext cx="9867014" cy="2850548"/>
          </a:xfrm>
          <a:prstGeom prst="rect">
            <a:avLst/>
          </a:prstGeom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6600" b="1" i="1" dirty="0" smtClean="0">
                <a:latin typeface="Book Antiqua" panose="02040602050305030304" pitchFamily="18" charset="0"/>
                <a:ea typeface="Segoe UI Emoji" panose="020B0502040204020203" pitchFamily="34" charset="0"/>
              </a:rPr>
              <a:t>Destiny &amp; Sophie</a:t>
            </a:r>
          </a:p>
          <a:p>
            <a:r>
              <a:rPr lang="en-IE" sz="66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for The Lost Girl</a:t>
            </a:r>
          </a:p>
          <a:p>
            <a:endParaRPr lang="en-IE" sz="6600" b="1" i="1" dirty="0" smtClean="0">
              <a:latin typeface="French Script MT" panose="03020402040607040605" pitchFamily="66" charset="0"/>
              <a:ea typeface="Segoe UI Emoji" panose="020B0502040204020203" pitchFamily="34" charset="0"/>
            </a:endParaRPr>
          </a:p>
          <a:p>
            <a:endParaRPr lang="en-IE" sz="6600" b="1" i="1" dirty="0">
              <a:latin typeface="French Script MT" panose="03020402040607040605" pitchFamily="66" charset="0"/>
              <a:ea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36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2" name="applause.wav"/>
          </p:stSnd>
        </p:sndAc>
      </p:transition>
    </mc:Choice>
    <mc:Fallback xmlns="">
      <p:transition spd="slow" advClick="0" advTm="3000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5340" cy="68688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392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760" y="2640144"/>
            <a:ext cx="7772400" cy="1101493"/>
          </a:xfrm>
        </p:spPr>
        <p:txBody>
          <a:bodyPr>
            <a:noAutofit/>
          </a:bodyPr>
          <a:lstStyle/>
          <a:p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Ms. Downey’s 4</a:t>
            </a:r>
            <a:r>
              <a:rPr lang="en-IE" sz="7200" b="1" i="1" baseline="30000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th</a:t>
            </a:r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Class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23079" y="4092511"/>
            <a:ext cx="9399181" cy="2074373"/>
          </a:xfrm>
          <a:prstGeom prst="rect">
            <a:avLst/>
          </a:prstGeom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6600" b="1" i="1" dirty="0" smtClean="0">
                <a:latin typeface="Book Antiqua" panose="02040602050305030304" pitchFamily="18" charset="0"/>
                <a:ea typeface="Segoe UI Emoji" panose="020B0502040204020203" pitchFamily="34" charset="0"/>
              </a:rPr>
              <a:t>Diya</a:t>
            </a:r>
          </a:p>
          <a:p>
            <a:r>
              <a:rPr lang="en-IE" sz="66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for The Excellence of the Extinct</a:t>
            </a:r>
          </a:p>
          <a:p>
            <a:endParaRPr lang="en-IE" sz="6600" b="1" i="1" dirty="0" smtClean="0">
              <a:latin typeface="French Script MT" panose="03020402040607040605" pitchFamily="66" charset="0"/>
              <a:ea typeface="Segoe UI Emoji" panose="020B0502040204020203" pitchFamily="34" charset="0"/>
            </a:endParaRPr>
          </a:p>
          <a:p>
            <a:endParaRPr lang="en-IE" sz="6600" b="1" i="1" dirty="0">
              <a:latin typeface="French Script MT" panose="03020402040607040605" pitchFamily="66" charset="0"/>
              <a:ea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404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2" name="applause.wav"/>
          </p:stSnd>
        </p:sndAc>
      </p:transition>
    </mc:Choice>
    <mc:Fallback xmlns="">
      <p:transition spd="slow" advClick="0" advTm="3000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5340" cy="68688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392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760" y="2640144"/>
            <a:ext cx="7772400" cy="1101493"/>
          </a:xfrm>
        </p:spPr>
        <p:txBody>
          <a:bodyPr>
            <a:noAutofit/>
          </a:bodyPr>
          <a:lstStyle/>
          <a:p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Mr. Darcy’s 4</a:t>
            </a:r>
            <a:r>
              <a:rPr lang="en-IE" sz="7200" b="1" i="1" baseline="30000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th</a:t>
            </a:r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 Class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18773" y="4170209"/>
            <a:ext cx="9207794" cy="2211572"/>
          </a:xfrm>
          <a:prstGeom prst="rect">
            <a:avLst/>
          </a:prstGeom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6600" b="1" i="1" dirty="0" err="1" smtClean="0">
                <a:latin typeface="Book Antiqua" panose="02040602050305030304" pitchFamily="18" charset="0"/>
                <a:ea typeface="Segoe UI Emoji" panose="020B0502040204020203" pitchFamily="34" charset="0"/>
              </a:rPr>
              <a:t>Xochitl</a:t>
            </a:r>
            <a:r>
              <a:rPr lang="en-IE" sz="6600" b="1" i="1" dirty="0" smtClean="0">
                <a:latin typeface="Book Antiqua" panose="02040602050305030304" pitchFamily="18" charset="0"/>
                <a:ea typeface="Segoe UI Emoji" panose="020B0502040204020203" pitchFamily="34" charset="0"/>
              </a:rPr>
              <a:t> </a:t>
            </a:r>
          </a:p>
          <a:p>
            <a:r>
              <a:rPr lang="en-IE" sz="66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for </a:t>
            </a:r>
            <a:r>
              <a:rPr lang="en-IE" sz="6600" b="1" i="1" dirty="0" err="1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Starboardia</a:t>
            </a:r>
            <a:endParaRPr lang="en-IE" sz="6600" b="1" i="1" dirty="0" smtClean="0">
              <a:latin typeface="French Script MT" panose="03020402040607040605" pitchFamily="66" charset="0"/>
              <a:ea typeface="Segoe UI Emoji" panose="020B0502040204020203" pitchFamily="34" charset="0"/>
            </a:endParaRPr>
          </a:p>
          <a:p>
            <a:endParaRPr lang="en-IE" sz="6600" b="1" i="1" dirty="0" smtClean="0">
              <a:latin typeface="French Script MT" panose="03020402040607040605" pitchFamily="66" charset="0"/>
              <a:ea typeface="Segoe UI Emoji" panose="020B0502040204020203" pitchFamily="34" charset="0"/>
            </a:endParaRPr>
          </a:p>
          <a:p>
            <a:endParaRPr lang="en-IE" sz="6600" b="1" i="1" dirty="0">
              <a:latin typeface="French Script MT" panose="03020402040607040605" pitchFamily="66" charset="0"/>
              <a:ea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2" name="applause.wav"/>
          </p:stSnd>
        </p:sndAc>
      </p:transition>
    </mc:Choice>
    <mc:Fallback xmlns="">
      <p:transition spd="slow" advClick="0" advTm="3000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5340" cy="68688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392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760" y="2640144"/>
            <a:ext cx="7772400" cy="1101493"/>
          </a:xfrm>
        </p:spPr>
        <p:txBody>
          <a:bodyPr>
            <a:noAutofit/>
          </a:bodyPr>
          <a:lstStyle/>
          <a:p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Mr. Timmins’ 5</a:t>
            </a:r>
            <a:r>
              <a:rPr lang="en-IE" sz="7200" b="1" i="1" baseline="30000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th</a:t>
            </a:r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 Class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637414" y="3964921"/>
            <a:ext cx="9229060" cy="2712326"/>
          </a:xfrm>
          <a:prstGeom prst="rect">
            <a:avLst/>
          </a:prstGeom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6600" b="1" i="1" dirty="0" smtClean="0">
                <a:latin typeface="Book Antiqua" panose="02040602050305030304" pitchFamily="18" charset="0"/>
                <a:ea typeface="Segoe UI Emoji" panose="020B0502040204020203" pitchFamily="34" charset="0"/>
              </a:rPr>
              <a:t>Cian &amp; Luke </a:t>
            </a:r>
          </a:p>
          <a:p>
            <a:r>
              <a:rPr lang="en-IE" sz="66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for Myles of the Future</a:t>
            </a:r>
          </a:p>
          <a:p>
            <a:endParaRPr lang="en-IE" sz="6600" b="1" i="1" dirty="0" smtClean="0">
              <a:latin typeface="French Script MT" panose="03020402040607040605" pitchFamily="66" charset="0"/>
              <a:ea typeface="Segoe UI Emoji" panose="020B0502040204020203" pitchFamily="34" charset="0"/>
            </a:endParaRPr>
          </a:p>
          <a:p>
            <a:endParaRPr lang="en-IE" sz="6600" b="1" i="1" dirty="0">
              <a:latin typeface="French Script MT" panose="03020402040607040605" pitchFamily="66" charset="0"/>
              <a:ea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31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2" name="applause.wav"/>
          </p:stSnd>
        </p:sndAc>
      </p:transition>
    </mc:Choice>
    <mc:Fallback xmlns="">
      <p:transition spd="slow" advClick="0" advTm="3000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5340" cy="68688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392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760" y="2640144"/>
            <a:ext cx="7772400" cy="1101493"/>
          </a:xfrm>
        </p:spPr>
        <p:txBody>
          <a:bodyPr>
            <a:noAutofit/>
          </a:bodyPr>
          <a:lstStyle/>
          <a:p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Ms. </a:t>
            </a:r>
            <a:r>
              <a:rPr lang="en-IE" sz="7200" b="1" i="1" dirty="0" err="1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Cotterell’s</a:t>
            </a:r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5</a:t>
            </a:r>
            <a:r>
              <a:rPr lang="en-IE" sz="7200" b="1" i="1" baseline="30000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th</a:t>
            </a:r>
            <a:r>
              <a:rPr lang="en-IE" sz="72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 Class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46736" y="3943655"/>
            <a:ext cx="9420447" cy="2914345"/>
          </a:xfrm>
          <a:prstGeom prst="rect">
            <a:avLst/>
          </a:prstGeom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6600" b="1" i="1" dirty="0" smtClean="0">
                <a:latin typeface="Book Antiqua" panose="02040602050305030304" pitchFamily="18" charset="0"/>
                <a:ea typeface="Segoe UI Emoji" panose="020B0502040204020203" pitchFamily="34" charset="0"/>
              </a:rPr>
              <a:t>Patrick &amp; Cain </a:t>
            </a:r>
          </a:p>
          <a:p>
            <a:r>
              <a:rPr lang="en-IE" sz="6600" b="1" i="1" dirty="0" smtClean="0">
                <a:latin typeface="French Script MT" panose="03020402040607040605" pitchFamily="66" charset="0"/>
                <a:ea typeface="Segoe UI Emoji" panose="020B0502040204020203" pitchFamily="34" charset="0"/>
              </a:rPr>
              <a:t> for The Great Fire</a:t>
            </a:r>
          </a:p>
          <a:p>
            <a:endParaRPr lang="en-IE" sz="6600" b="1" i="1" dirty="0" smtClean="0">
              <a:latin typeface="French Script MT" panose="03020402040607040605" pitchFamily="66" charset="0"/>
              <a:ea typeface="Segoe UI Emoji" panose="020B0502040204020203" pitchFamily="34" charset="0"/>
            </a:endParaRPr>
          </a:p>
          <a:p>
            <a:endParaRPr lang="en-IE" sz="6600" b="1" i="1" dirty="0">
              <a:latin typeface="French Script MT" panose="03020402040607040605" pitchFamily="66" charset="0"/>
              <a:ea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16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sndAc>
          <p:stSnd>
            <p:snd r:embed="rId2" name="applause.wav"/>
          </p:stSnd>
        </p:sndAc>
      </p:transition>
    </mc:Choice>
    <mc:Fallback xmlns="">
      <p:transition spd="slow" advClick="0" advTm="3000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129</Words>
  <Application>Microsoft Office PowerPoint</Application>
  <PresentationFormat>Widescreen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Book Antiqua</vt:lpstr>
      <vt:lpstr>Calibri</vt:lpstr>
      <vt:lpstr>Calibri Light</vt:lpstr>
      <vt:lpstr>French Script MT</vt:lpstr>
      <vt:lpstr>Segoe UI Emoji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Edel Downey</dc:creator>
  <cp:lastModifiedBy>Edel Downey</cp:lastModifiedBy>
  <cp:revision>12</cp:revision>
  <dcterms:created xsi:type="dcterms:W3CDTF">2020-05-17T22:19:43Z</dcterms:created>
  <dcterms:modified xsi:type="dcterms:W3CDTF">2020-05-19T14:10:53Z</dcterms:modified>
</cp:coreProperties>
</file>